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sldIdLst>
    <p:sldId id="257" r:id="rId2"/>
    <p:sldId id="266" r:id="rId3"/>
    <p:sldId id="259" r:id="rId4"/>
    <p:sldId id="262" r:id="rId5"/>
    <p:sldId id="260" r:id="rId6"/>
    <p:sldId id="261" r:id="rId7"/>
    <p:sldId id="263" r:id="rId8"/>
    <p:sldId id="264" r:id="rId9"/>
    <p:sldId id="265" r:id="rId10"/>
    <p:sldId id="267"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9" d="100"/>
          <a:sy n="69" d="100"/>
        </p:scale>
        <p:origin x="45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jpeg>
</file>

<file path=ppt/media/image3.png>
</file>

<file path=ppt/media/image4.png>
</file>

<file path=ppt/media/image5.png>
</file>

<file path=ppt/media/media1.m4a>
</file>

<file path=ppt/media/media10.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7" name="Picture 6" descr="HD-PanelTitle-GrommetsCombine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C4C3F6B5-AA2B-4FF8-BD79-C98BA8BCC05E}" type="datetimeFigureOut">
              <a:rPr lang="en-US" smtClean="0"/>
              <a:t>11/13/2020</a:t>
            </a:fld>
            <a:endParaRPr lang="en-US"/>
          </a:p>
        </p:txBody>
      </p:sp>
      <p:sp>
        <p:nvSpPr>
          <p:cNvPr id="5" name="Footer Placeholder 4"/>
          <p:cNvSpPr>
            <a:spLocks noGrp="1"/>
          </p:cNvSpPr>
          <p:nvPr>
            <p:ph type="ftr" sz="quarter" idx="11"/>
          </p:nvPr>
        </p:nvSpPr>
        <p:spPr>
          <a:xfrm>
            <a:off x="2692397" y="5037663"/>
            <a:ext cx="5214635" cy="279400"/>
          </a:xfrm>
        </p:spPr>
        <p:txBody>
          <a:bodyPr/>
          <a:lstStyle/>
          <a:p>
            <a:endParaRPr lang="en-US"/>
          </a:p>
        </p:txBody>
      </p:sp>
      <p:sp>
        <p:nvSpPr>
          <p:cNvPr id="6" name="Slide Number Placeholder 5"/>
          <p:cNvSpPr>
            <a:spLocks noGrp="1"/>
          </p:cNvSpPr>
          <p:nvPr>
            <p:ph type="sldNum" sz="quarter" idx="12"/>
          </p:nvPr>
        </p:nvSpPr>
        <p:spPr>
          <a:xfrm>
            <a:off x="8956900" y="5037663"/>
            <a:ext cx="551167" cy="279400"/>
          </a:xfrm>
        </p:spPr>
        <p:txBody>
          <a:bodyPr/>
          <a:lstStyle/>
          <a:p>
            <a:fld id="{8886BE65-6591-4F61-B7BA-52B372234459}" type="slidenum">
              <a:rPr lang="en-US" smtClean="0"/>
              <a:t>‹#›</a:t>
            </a:fld>
            <a:endParaRPr lang="en-US"/>
          </a:p>
        </p:txBody>
      </p:sp>
      <p:cxnSp>
        <p:nvCxnSpPr>
          <p:cNvPr id="15" name="Straight Connector 14"/>
          <p:cNvCxnSpPr/>
          <p:nvPr/>
        </p:nvCxnSpPr>
        <p:spPr>
          <a:xfrm>
            <a:off x="2692399" y="3522131"/>
            <a:ext cx="681566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7753973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C4C3F6B5-AA2B-4FF8-BD79-C98BA8BCC05E}" type="datetimeFigureOut">
              <a:rPr lang="en-US" smtClean="0"/>
              <a:t>11/13/2020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86BE65-6591-4F61-B7BA-52B372234459}" type="slidenum">
              <a:rPr lang="en-US" smtClean="0"/>
              <a:t>‹#›</a:t>
            </a:fld>
            <a:endParaRPr lang="en-US"/>
          </a:p>
        </p:txBody>
      </p:sp>
    </p:spTree>
    <p:extLst>
      <p:ext uri="{BB962C8B-B14F-4D97-AF65-F5344CB8AC3E}">
        <p14:creationId xmlns:p14="http://schemas.microsoft.com/office/powerpoint/2010/main" val="31504593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4C3F6B5-AA2B-4FF8-BD79-C98BA8BCC05E}" type="datetimeFigureOut">
              <a:rPr lang="en-US" smtClean="0"/>
              <a:t>11/13/2020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86BE65-6591-4F61-B7BA-52B372234459}" type="slidenum">
              <a:rPr lang="en-US" smtClean="0"/>
              <a:t>‹#›</a:t>
            </a:fld>
            <a:endParaRPr lang="en-US"/>
          </a:p>
        </p:txBody>
      </p:sp>
      <p:cxnSp>
        <p:nvCxnSpPr>
          <p:cNvPr id="15" name="Straight Connector 14"/>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364988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4C3F6B5-AA2B-4FF8-BD79-C98BA8BCC05E}" type="datetimeFigureOut">
              <a:rPr lang="en-US" smtClean="0"/>
              <a:t>11/13/2020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86BE65-6591-4F61-B7BA-52B372234459}" type="slidenum">
              <a:rPr lang="en-US" smtClean="0"/>
              <a:t>‹#›</a:t>
            </a:fld>
            <a:endParaRPr lang="en-US"/>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8686346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4C3F6B5-AA2B-4FF8-BD79-C98BA8BCC05E}" type="datetimeFigureOut">
              <a:rPr lang="en-US" smtClean="0"/>
              <a:t>11/13/2020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86BE65-6591-4F61-B7BA-52B372234459}" type="slidenum">
              <a:rPr lang="en-US" smtClean="0"/>
              <a:t>‹#›</a:t>
            </a:fld>
            <a:endParaRPr lang="en-US"/>
          </a:p>
        </p:txBody>
      </p:sp>
    </p:spTree>
    <p:extLst>
      <p:ext uri="{BB962C8B-B14F-4D97-AF65-F5344CB8AC3E}">
        <p14:creationId xmlns:p14="http://schemas.microsoft.com/office/powerpoint/2010/main" val="87403294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4"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4C3F6B5-AA2B-4FF8-BD79-C98BA8BCC05E}" type="datetimeFigureOut">
              <a:rPr lang="en-US" smtClean="0"/>
              <a:t>11/13/2020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86BE65-6591-4F61-B7BA-52B372234459}" type="slidenum">
              <a:rPr lang="en-US" smtClean="0"/>
              <a:t>‹#›</a:t>
            </a:fld>
            <a:endParaRPr lang="en-US"/>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2424961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1"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4C3F6B5-AA2B-4FF8-BD79-C98BA8BCC05E}" type="datetimeFigureOut">
              <a:rPr lang="en-US" smtClean="0"/>
              <a:t>11/13/2020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86BE65-6591-4F61-B7BA-52B372234459}" type="slidenum">
              <a:rPr lang="en-US" smtClean="0"/>
              <a:t>‹#›</a:t>
            </a:fld>
            <a:endParaRPr lang="en-US"/>
          </a:p>
        </p:txBody>
      </p:sp>
      <p:cxnSp>
        <p:nvCxnSpPr>
          <p:cNvPr id="15" name="Straight Connector 14"/>
          <p:cNvCxnSpPr/>
          <p:nvPr/>
        </p:nvCxnSpPr>
        <p:spPr>
          <a:xfrm>
            <a:off x="1396169" y="3429000"/>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3035014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4C3F6B5-AA2B-4FF8-BD79-C98BA8BCC05E}" type="datetimeFigureOut">
              <a:rPr lang="en-US" smtClean="0"/>
              <a:t>11/13/2020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86BE65-6591-4F61-B7BA-52B372234459}" type="slidenum">
              <a:rPr lang="en-US" smtClean="0"/>
              <a:t>‹#›</a:t>
            </a:fld>
            <a:endParaRPr lang="en-US"/>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0936455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4C3F6B5-AA2B-4FF8-BD79-C98BA8BCC05E}" type="datetimeFigureOut">
              <a:rPr lang="en-US" smtClean="0"/>
              <a:t>11/13/2020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86BE65-6591-4F61-B7BA-52B372234459}" type="slidenum">
              <a:rPr lang="en-US" smtClean="0"/>
              <a:t>‹#›</a:t>
            </a:fld>
            <a:endParaRPr lang="en-US"/>
          </a:p>
        </p:txBody>
      </p:sp>
      <p:cxnSp>
        <p:nvCxnSpPr>
          <p:cNvPr id="14" name="Straight Connector 13"/>
          <p:cNvCxnSpPr/>
          <p:nvPr/>
        </p:nvCxnSpPr>
        <p:spPr>
          <a:xfrm>
            <a:off x="8863890" y="990600"/>
            <a:ext cx="0" cy="487680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4397097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C4C3F6B5-AA2B-4FF8-BD79-C98BA8BCC05E}" type="datetimeFigureOut">
              <a:rPr lang="en-US" smtClean="0"/>
              <a:t>11/13/2020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86BE65-6591-4F61-B7BA-52B372234459}" type="slidenum">
              <a:rPr lang="en-US" smtClean="0"/>
              <a:t>‹#›</a:t>
            </a:fld>
            <a:endParaRPr lang="en-US"/>
          </a:p>
        </p:txBody>
      </p:sp>
    </p:spTree>
    <p:extLst>
      <p:ext uri="{BB962C8B-B14F-4D97-AF65-F5344CB8AC3E}">
        <p14:creationId xmlns:p14="http://schemas.microsoft.com/office/powerpoint/2010/main" val="22538924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C4C3F6B5-AA2B-4FF8-BD79-C98BA8BCC05E}" type="datetimeFigureOut">
              <a:rPr lang="en-US" smtClean="0"/>
              <a:t>11/13/2020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886BE65-6591-4F61-B7BA-52B372234459}" type="slidenum">
              <a:rPr lang="en-US" smtClean="0"/>
              <a:t>‹#›</a:t>
            </a:fld>
            <a:endParaRPr lang="en-US"/>
          </a:p>
        </p:txBody>
      </p:sp>
      <p:cxnSp>
        <p:nvCxnSpPr>
          <p:cNvPr id="16" name="Straight Connector 15"/>
          <p:cNvCxnSpPr/>
          <p:nvPr/>
        </p:nvCxnSpPr>
        <p:spPr>
          <a:xfrm>
            <a:off x="2012723" y="3710585"/>
            <a:ext cx="8163380"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5561226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4C3F6B5-AA2B-4FF8-BD79-C98BA8BCC05E}" type="datetimeFigureOut">
              <a:rPr lang="en-US" smtClean="0"/>
              <a:t>11/13/2020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86BE65-6591-4F61-B7BA-52B372234459}" type="slidenum">
              <a:rPr lang="en-US" smtClean="0"/>
              <a:t>‹#›</a:t>
            </a:fld>
            <a:endParaRPr lang="en-US"/>
          </a:p>
        </p:txBody>
      </p:sp>
    </p:spTree>
    <p:extLst>
      <p:ext uri="{BB962C8B-B14F-4D97-AF65-F5344CB8AC3E}">
        <p14:creationId xmlns:p14="http://schemas.microsoft.com/office/powerpoint/2010/main" val="2589890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1" y="2658533"/>
            <a:ext cx="4718304" cy="576262"/>
          </a:xfrm>
        </p:spPr>
        <p:txBody>
          <a:bodyPr anchor="b">
            <a:noAutofit/>
          </a:bodyPr>
          <a:lstStyle>
            <a:lvl1pPr marL="0" indent="0">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80671" y="3243262"/>
            <a:ext cx="4718304" cy="2632605"/>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C4C3F6B5-AA2B-4FF8-BD79-C98BA8BCC05E}" type="datetimeFigureOut">
              <a:rPr lang="en-US" smtClean="0"/>
              <a:t>11/13/2020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886BE65-6591-4F61-B7BA-52B372234459}" type="slidenum">
              <a:rPr lang="en-US" smtClean="0"/>
              <a:t>‹#›</a:t>
            </a:fld>
            <a:endParaRPr lang="en-US"/>
          </a:p>
        </p:txBody>
      </p:sp>
      <p:cxnSp>
        <p:nvCxnSpPr>
          <p:cNvPr id="18" name="Straight Connector 17"/>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438338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C4C3F6B5-AA2B-4FF8-BD79-C98BA8BCC05E}" type="datetimeFigureOut">
              <a:rPr lang="en-US" smtClean="0"/>
              <a:t>11/13/2020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886BE65-6591-4F61-B7BA-52B372234459}" type="slidenum">
              <a:rPr lang="en-US" smtClean="0"/>
              <a:t>‹#›</a:t>
            </a:fld>
            <a:endParaRPr lang="en-US"/>
          </a:p>
        </p:txBody>
      </p:sp>
      <p:cxnSp>
        <p:nvCxnSpPr>
          <p:cNvPr id="14" name="Straight Connector 13"/>
          <p:cNvCxnSpPr/>
          <p:nvPr/>
        </p:nvCxnSpPr>
        <p:spPr>
          <a:xfrm>
            <a:off x="1396169" y="2421466"/>
            <a:ext cx="94072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8192710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4C3F6B5-AA2B-4FF8-BD79-C98BA8BCC05E}" type="datetimeFigureOut">
              <a:rPr lang="en-US" smtClean="0"/>
              <a:t>11/13/2020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886BE65-6591-4F61-B7BA-52B372234459}" type="slidenum">
              <a:rPr lang="en-US" smtClean="0"/>
              <a:t>‹#›</a:t>
            </a:fld>
            <a:endParaRPr lang="en-US"/>
          </a:p>
        </p:txBody>
      </p:sp>
    </p:spTree>
    <p:extLst>
      <p:ext uri="{BB962C8B-B14F-4D97-AF65-F5344CB8AC3E}">
        <p14:creationId xmlns:p14="http://schemas.microsoft.com/office/powerpoint/2010/main" val="29796940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C4C3F6B5-AA2B-4FF8-BD79-C98BA8BCC05E}" type="datetimeFigureOut">
              <a:rPr lang="en-US" smtClean="0"/>
              <a:t>11/13/2020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86BE65-6591-4F61-B7BA-52B372234459}" type="slidenum">
              <a:rPr lang="en-US" smtClean="0"/>
              <a:t>‹#›</a:t>
            </a:fld>
            <a:endParaRPr lang="en-US"/>
          </a:p>
        </p:txBody>
      </p:sp>
      <p:cxnSp>
        <p:nvCxnSpPr>
          <p:cNvPr id="16" name="Straight Connector 15"/>
          <p:cNvCxnSpPr/>
          <p:nvPr/>
        </p:nvCxnSpPr>
        <p:spPr>
          <a:xfrm>
            <a:off x="1396169" y="2912533"/>
            <a:ext cx="3514498" cy="0"/>
          </a:xfrm>
          <a:prstGeom prst="line">
            <a:avLst/>
          </a:prstGeom>
          <a:ln w="15875">
            <a:solidFill>
              <a:schemeClr val="accent1">
                <a:lumMod val="60000"/>
                <a:lumOff val="4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459273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C4C3F6B5-AA2B-4FF8-BD79-C98BA8BCC05E}" type="datetimeFigureOut">
              <a:rPr lang="en-US" smtClean="0"/>
              <a:t>11/13/2020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886BE65-6591-4F61-B7BA-52B372234459}" type="slidenum">
              <a:rPr lang="en-US" smtClean="0"/>
              <a:t>‹#›</a:t>
            </a:fld>
            <a:endParaRPr lang="en-US"/>
          </a:p>
        </p:txBody>
      </p:sp>
    </p:spTree>
    <p:extLst>
      <p:ext uri="{BB962C8B-B14F-4D97-AF65-F5344CB8AC3E}">
        <p14:creationId xmlns:p14="http://schemas.microsoft.com/office/powerpoint/2010/main" val="26359668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pic>
        <p:nvPicPr>
          <p:cNvPr id="7" name="Picture 6" descr="HD-PanelContent-GrommetsCombined.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C4C3F6B5-AA2B-4FF8-BD79-C98BA8BCC05E}" type="datetimeFigureOut">
              <a:rPr lang="en-US" smtClean="0"/>
              <a:t>11/13/2020</a:t>
            </a:fld>
            <a:endParaRPr lang="en-US"/>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8886BE65-6591-4F61-B7BA-52B372234459}" type="slidenum">
              <a:rPr lang="en-US" smtClean="0"/>
              <a:t>‹#›</a:t>
            </a:fld>
            <a:endParaRPr lang="en-US"/>
          </a:p>
        </p:txBody>
      </p:sp>
    </p:spTree>
    <p:extLst>
      <p:ext uri="{BB962C8B-B14F-4D97-AF65-F5344CB8AC3E}">
        <p14:creationId xmlns:p14="http://schemas.microsoft.com/office/powerpoint/2010/main" val="3524170315"/>
      </p:ext>
    </p:extLst>
  </p:cSld>
  <p:clrMap bg1="lt1" tx1="dk1" bg2="lt2" tx2="dk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5.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83182" y="143452"/>
            <a:ext cx="10515600" cy="1325563"/>
          </a:xfrm>
        </p:spPr>
        <p:txBody>
          <a:bodyPr/>
          <a:lstStyle/>
          <a:p>
            <a:r>
              <a:rPr lang="en-US" dirty="0" smtClean="0">
                <a:latin typeface="Arial Black" panose="020B0A04020102020204" pitchFamily="34" charset="0"/>
              </a:rPr>
              <a:t>5G Network</a:t>
            </a:r>
            <a:endParaRPr lang="en-US" dirty="0">
              <a:latin typeface="Arial Black" panose="020B0A04020102020204" pitchFamily="34" charset="0"/>
            </a:endParaRPr>
          </a:p>
        </p:txBody>
      </p:sp>
      <p:sp>
        <p:nvSpPr>
          <p:cNvPr id="3" name="Content Placeholder 2"/>
          <p:cNvSpPr>
            <a:spLocks noGrp="1"/>
          </p:cNvSpPr>
          <p:nvPr>
            <p:ph sz="half" idx="1"/>
          </p:nvPr>
        </p:nvSpPr>
        <p:spPr/>
        <p:txBody>
          <a:bodyPr/>
          <a:lstStyle/>
          <a:p>
            <a:pPr marL="0" indent="0">
              <a:buNone/>
            </a:pPr>
            <a:r>
              <a:rPr lang="en-US" dirty="0" smtClean="0"/>
              <a:t>Presented by</a:t>
            </a:r>
          </a:p>
          <a:p>
            <a:pPr marL="0" indent="0">
              <a:buNone/>
            </a:pPr>
            <a:r>
              <a:rPr lang="en-US" dirty="0" err="1" smtClean="0"/>
              <a:t>Mahfuza</a:t>
            </a:r>
            <a:r>
              <a:rPr lang="en-US" dirty="0" smtClean="0"/>
              <a:t> </a:t>
            </a:r>
            <a:r>
              <a:rPr lang="en-US" dirty="0" err="1" smtClean="0"/>
              <a:t>Talukdar</a:t>
            </a:r>
            <a:endParaRPr lang="en-US" dirty="0" smtClean="0"/>
          </a:p>
          <a:p>
            <a:pPr marL="0" indent="0">
              <a:buNone/>
            </a:pPr>
            <a:r>
              <a:rPr lang="en-US" dirty="0" smtClean="0"/>
              <a:t>IT-18009</a:t>
            </a:r>
            <a:endParaRPr lang="en-US" dirty="0"/>
          </a:p>
        </p:txBody>
      </p:sp>
      <p:sp>
        <p:nvSpPr>
          <p:cNvPr id="4" name="Content Placeholder 3"/>
          <p:cNvSpPr>
            <a:spLocks noGrp="1"/>
          </p:cNvSpPr>
          <p:nvPr>
            <p:ph sz="half" idx="2"/>
          </p:nvPr>
        </p:nvSpPr>
        <p:spPr/>
        <p:txBody>
          <a:bodyPr/>
          <a:lstStyle/>
          <a:p>
            <a:pPr marL="0" indent="0">
              <a:buNone/>
            </a:pPr>
            <a:r>
              <a:rPr lang="en-US" dirty="0" smtClean="0"/>
              <a:t>Supervised by</a:t>
            </a:r>
          </a:p>
          <a:p>
            <a:pPr marL="0" indent="0">
              <a:buNone/>
            </a:pPr>
            <a:r>
              <a:rPr lang="en-US" dirty="0" err="1" smtClean="0"/>
              <a:t>Nazrul</a:t>
            </a:r>
            <a:r>
              <a:rPr lang="en-US" dirty="0" smtClean="0"/>
              <a:t> Islam</a:t>
            </a:r>
          </a:p>
          <a:p>
            <a:pPr marL="0" indent="0">
              <a:buNone/>
            </a:pPr>
            <a:r>
              <a:rPr lang="en-US" dirty="0" smtClean="0"/>
              <a:t>Assistant professor</a:t>
            </a:r>
          </a:p>
          <a:p>
            <a:pPr marL="0" indent="0">
              <a:buNone/>
            </a:pPr>
            <a:r>
              <a:rPr lang="en-US" dirty="0" err="1" smtClean="0"/>
              <a:t>Dept</a:t>
            </a:r>
            <a:r>
              <a:rPr lang="en-US" dirty="0" smtClean="0"/>
              <a:t> of ICT</a:t>
            </a:r>
          </a:p>
          <a:p>
            <a:pPr marL="0" indent="0">
              <a:buNone/>
            </a:pPr>
            <a:r>
              <a:rPr lang="en-US" dirty="0" smtClean="0"/>
              <a:t>MBSTU</a:t>
            </a:r>
            <a:endParaRPr lang="en-US" dirty="0"/>
          </a:p>
        </p:txBody>
      </p:sp>
      <p:pic>
        <p:nvPicPr>
          <p:cNvPr id="8"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88848" y="1100268"/>
            <a:ext cx="609600" cy="609600"/>
          </a:xfrm>
          <a:prstGeom prst="rect">
            <a:avLst/>
          </a:prstGeom>
        </p:spPr>
      </p:pic>
    </p:spTree>
    <p:extLst>
      <p:ext uri="{BB962C8B-B14F-4D97-AF65-F5344CB8AC3E}">
        <p14:creationId xmlns:p14="http://schemas.microsoft.com/office/powerpoint/2010/main" val="310859153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0452" fill="hold"/>
                                        <p:tgtEl>
                                          <p:spTgt spid="8"/>
                                        </p:tgtEl>
                                      </p:cBhvr>
                                    </p:cmd>
                                  </p:childTnLst>
                                </p:cTn>
                              </p:par>
                            </p:childTnLst>
                          </p:cTn>
                        </p:par>
                      </p:childTnLst>
                    </p:cTn>
                  </p:par>
                </p:childTnLst>
              </p:cTn>
              <p:nextCondLst>
                <p:cond evt="onClick" delay="0">
                  <p:tgtEl>
                    <p:spTgt spid="8"/>
                  </p:tgtEl>
                </p:cond>
              </p:nextCondLst>
            </p:seq>
            <p:audio>
              <p:cMediaNode vol="8000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49236" y="365125"/>
            <a:ext cx="8804564" cy="6243493"/>
          </a:xfrm>
        </p:spPr>
        <p:txBody>
          <a:bodyPr>
            <a:normAutofit/>
          </a:bodyPr>
          <a:lstStyle/>
          <a:p>
            <a:r>
              <a:rPr lang="en-US" sz="6000" dirty="0" smtClean="0">
                <a:solidFill>
                  <a:srgbClr val="002060"/>
                </a:solidFill>
                <a:latin typeface="Arial Black" panose="020B0A04020102020204" pitchFamily="34" charset="0"/>
              </a:rPr>
              <a:t>Thanks To All</a:t>
            </a:r>
            <a:endParaRPr lang="en-US" sz="6000" dirty="0">
              <a:solidFill>
                <a:srgbClr val="002060"/>
              </a:solidFill>
              <a:latin typeface="Arial Black" panose="020B0A04020102020204" pitchFamily="34" charset="0"/>
            </a:endParaRPr>
          </a:p>
        </p:txBody>
      </p:sp>
      <p:pic>
        <p:nvPicPr>
          <p:cNvPr id="3"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19200" y="1503218"/>
            <a:ext cx="609600" cy="609600"/>
          </a:xfrm>
          <a:prstGeom prst="rect">
            <a:avLst/>
          </a:prstGeom>
        </p:spPr>
      </p:pic>
    </p:spTree>
    <p:extLst>
      <p:ext uri="{BB962C8B-B14F-4D97-AF65-F5344CB8AC3E}">
        <p14:creationId xmlns:p14="http://schemas.microsoft.com/office/powerpoint/2010/main" val="276961757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136"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45674" y="2313709"/>
            <a:ext cx="9608126" cy="1620982"/>
          </a:xfrm>
        </p:spPr>
        <p:txBody>
          <a:bodyPr>
            <a:normAutofit/>
          </a:bodyPr>
          <a:lstStyle/>
          <a:p>
            <a:r>
              <a:rPr lang="en-US" sz="6000" dirty="0" smtClean="0">
                <a:solidFill>
                  <a:srgbClr val="002060"/>
                </a:solidFill>
                <a:latin typeface="Arial Black" panose="020B0A04020102020204" pitchFamily="34" charset="0"/>
              </a:rPr>
              <a:t>Welcome Everyone</a:t>
            </a:r>
            <a:endParaRPr lang="en-US" sz="6000" dirty="0">
              <a:solidFill>
                <a:srgbClr val="002060"/>
              </a:solidFill>
              <a:latin typeface="Arial Black" panose="020B0A04020102020204" pitchFamily="34" charset="0"/>
            </a:endParaRP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06582" y="1267691"/>
            <a:ext cx="609600" cy="609600"/>
          </a:xfrm>
          <a:prstGeom prst="rect">
            <a:avLst/>
          </a:prstGeom>
        </p:spPr>
      </p:pic>
    </p:spTree>
    <p:extLst>
      <p:ext uri="{BB962C8B-B14F-4D97-AF65-F5344CB8AC3E}">
        <p14:creationId xmlns:p14="http://schemas.microsoft.com/office/powerpoint/2010/main" val="148655702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32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000" dirty="0" smtClean="0">
                <a:latin typeface="Arial Black" panose="020B0A04020102020204" pitchFamily="34" charset="0"/>
              </a:rPr>
              <a:t>What is 5G?</a:t>
            </a:r>
            <a:endParaRPr lang="en-US" sz="6000" dirty="0">
              <a:latin typeface="Arial Black" panose="020B0A04020102020204" pitchFamily="34" charset="0"/>
            </a:endParaRPr>
          </a:p>
        </p:txBody>
      </p:sp>
      <p:sp>
        <p:nvSpPr>
          <p:cNvPr id="3" name="Content Placeholder 2"/>
          <p:cNvSpPr>
            <a:spLocks noGrp="1"/>
          </p:cNvSpPr>
          <p:nvPr>
            <p:ph idx="1"/>
          </p:nvPr>
        </p:nvSpPr>
        <p:spPr/>
        <p:txBody>
          <a:bodyPr/>
          <a:lstStyle/>
          <a:p>
            <a:pPr marL="0" indent="0">
              <a:buNone/>
            </a:pPr>
            <a:r>
              <a:rPr lang="en-US" dirty="0"/>
              <a:t>5G is</a:t>
            </a:r>
            <a:r>
              <a:rPr lang="en-US" dirty="0">
                <a:solidFill>
                  <a:schemeClr val="tx1">
                    <a:lumMod val="95000"/>
                    <a:lumOff val="5000"/>
                  </a:schemeClr>
                </a:solidFill>
              </a:rPr>
              <a:t> </a:t>
            </a:r>
            <a:r>
              <a:rPr lang="en-US" dirty="0">
                <a:effectLst>
                  <a:outerShdw blurRad="38100" dist="38100" dir="2700000" algn="tl">
                    <a:srgbClr val="000000">
                      <a:alpha val="43137"/>
                    </a:srgbClr>
                  </a:outerShdw>
                </a:effectLst>
              </a:rPr>
              <a:t>next generation wireless network technology</a:t>
            </a:r>
            <a:r>
              <a:rPr lang="en-US" dirty="0"/>
              <a:t> that’s expected to change the way people live and work. It will be faster and able to handle more connected devices than the existing 4G LTE network, improvements that will enable a wave of new kinds of tech products. 5G networks began rolling out in the United States and around the world in 2018 and are still in their early days, but experts say the potential is </a:t>
            </a:r>
            <a:r>
              <a:rPr lang="en-US" dirty="0" smtClean="0"/>
              <a:t>huge.</a:t>
            </a:r>
            <a:endParaRPr lang="en-US" dirty="0"/>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094509" y="1024465"/>
            <a:ext cx="609600" cy="609600"/>
          </a:xfrm>
          <a:prstGeom prst="rect">
            <a:avLst/>
          </a:prstGeom>
        </p:spPr>
      </p:pic>
    </p:spTree>
    <p:extLst>
      <p:ext uri="{BB962C8B-B14F-4D97-AF65-F5344CB8AC3E}">
        <p14:creationId xmlns:p14="http://schemas.microsoft.com/office/powerpoint/2010/main" val="40458031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4359"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24835"/>
            <a:ext cx="9144000" cy="1523856"/>
          </a:xfrm>
        </p:spPr>
        <p:txBody>
          <a:bodyPr/>
          <a:lstStyle/>
          <a:p>
            <a:r>
              <a:rPr lang="en-US" dirty="0" smtClean="0">
                <a:latin typeface="Arial Black" panose="020B0A04020102020204" pitchFamily="34" charset="0"/>
              </a:rPr>
              <a:t>How does it work?</a:t>
            </a:r>
            <a:endParaRPr lang="en-US" dirty="0">
              <a:latin typeface="Arial Black" panose="020B0A04020102020204" pitchFamily="34" charset="0"/>
            </a:endParaRPr>
          </a:p>
        </p:txBody>
      </p:sp>
      <p:sp>
        <p:nvSpPr>
          <p:cNvPr id="3" name="Subtitle 2"/>
          <p:cNvSpPr>
            <a:spLocks noGrp="1"/>
          </p:cNvSpPr>
          <p:nvPr>
            <p:ph type="subTitle" idx="1"/>
          </p:nvPr>
        </p:nvSpPr>
        <p:spPr>
          <a:xfrm>
            <a:off x="443345" y="2618509"/>
            <a:ext cx="11540837" cy="3796146"/>
          </a:xfrm>
        </p:spPr>
        <p:txBody>
          <a:bodyPr>
            <a:normAutofit/>
          </a:bodyPr>
          <a:lstStyle/>
          <a:p>
            <a:r>
              <a:rPr lang="en-US" dirty="0"/>
              <a:t>With 5G, signals run over new radio frequencies, which requires updating radios and other equipment on cell towers. There are three different methods for building a 5G network, depending on the type of assets a wireless carrier has: low-band network (wide coverage area but only about 20% faster than 4G), high-band network (superfast speeds but signals don’t travel well and struggle to move through hard surfaces) and mid-band network (balances speed and coverage).</a:t>
            </a:r>
            <a:br>
              <a:rPr lang="en-US" dirty="0"/>
            </a:br>
            <a:r>
              <a:rPr lang="en-US" dirty="0"/>
              <a:t/>
            </a:r>
            <a:br>
              <a:rPr lang="en-US" dirty="0"/>
            </a:br>
            <a:r>
              <a:rPr lang="en-US" dirty="0"/>
              <a:t>Carriers building superfast 5G networks must install tons of small cell sites — about the size of pizza boxes — to light poles, walls or towers, often in relatively small proximity to one another. For that reason, superfast networks are mostly being deployed city by city. Eventually, most US carriers will have a mix of the different network types that will enable both broad coverage and fast speeds.</a:t>
            </a: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09600" y="436418"/>
            <a:ext cx="609600" cy="609600"/>
          </a:xfrm>
          <a:prstGeom prst="rect">
            <a:avLst/>
          </a:prstGeom>
        </p:spPr>
      </p:pic>
    </p:spTree>
    <p:extLst>
      <p:ext uri="{BB962C8B-B14F-4D97-AF65-F5344CB8AC3E}">
        <p14:creationId xmlns:p14="http://schemas.microsoft.com/office/powerpoint/2010/main" val="414213194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65321"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801091" y="110981"/>
            <a:ext cx="9144000" cy="2387600"/>
          </a:xfrm>
        </p:spPr>
        <p:txBody>
          <a:bodyPr>
            <a:normAutofit/>
          </a:bodyPr>
          <a:lstStyle/>
          <a:p>
            <a:r>
              <a:rPr lang="en-US" dirty="0" smtClean="0">
                <a:latin typeface="Arial Black" panose="020B0A04020102020204" pitchFamily="34" charset="0"/>
              </a:rPr>
              <a:t>Why 5G?</a:t>
            </a:r>
            <a:endParaRPr lang="en-US" dirty="0">
              <a:latin typeface="Arial Black" panose="020B0A04020102020204" pitchFamily="34" charset="0"/>
            </a:endParaRPr>
          </a:p>
        </p:txBody>
      </p:sp>
      <p:sp>
        <p:nvSpPr>
          <p:cNvPr id="3" name="Subtitle 2"/>
          <p:cNvSpPr>
            <a:spLocks noGrp="1"/>
          </p:cNvSpPr>
          <p:nvPr>
            <p:ph type="subTitle" idx="1"/>
          </p:nvPr>
        </p:nvSpPr>
        <p:spPr>
          <a:xfrm>
            <a:off x="1496291" y="3034001"/>
            <a:ext cx="9144000" cy="2618654"/>
          </a:xfrm>
        </p:spPr>
        <p:txBody>
          <a:bodyPr>
            <a:normAutofit fontScale="77500" lnSpcReduction="20000"/>
          </a:bodyPr>
          <a:lstStyle/>
          <a:p>
            <a:r>
              <a:rPr lang="en-US" sz="3600" dirty="0"/>
              <a:t>Companies are racing to have the fastest or largest 5G networks. And countries are competing to be the first to deploy fully functional, nationwide 5G. That’s because the benefits of the new technology are expected to fuel transformative new technologies, not just for consumers but also for businesses, infrastructure and defense applications</a:t>
            </a:r>
            <a:r>
              <a:rPr lang="en-US" dirty="0"/>
              <a:t>.</a:t>
            </a:r>
          </a:p>
        </p:txBody>
      </p:sp>
      <p:pic>
        <p:nvPicPr>
          <p:cNvPr id="5"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233055" y="533400"/>
            <a:ext cx="609600" cy="609600"/>
          </a:xfrm>
          <a:prstGeom prst="rect">
            <a:avLst/>
          </a:prstGeom>
        </p:spPr>
      </p:pic>
    </p:spTree>
    <p:extLst>
      <p:ext uri="{BB962C8B-B14F-4D97-AF65-F5344CB8AC3E}">
        <p14:creationId xmlns:p14="http://schemas.microsoft.com/office/powerpoint/2010/main" val="1337666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5300"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55563"/>
            <a:ext cx="9144000" cy="2387600"/>
          </a:xfrm>
        </p:spPr>
        <p:txBody>
          <a:bodyPr/>
          <a:lstStyle/>
          <a:p>
            <a:r>
              <a:rPr lang="en-US" dirty="0" smtClean="0">
                <a:latin typeface="Arial Black" panose="020B0A04020102020204" pitchFamily="34" charset="0"/>
              </a:rPr>
              <a:t>Benefits of 5G</a:t>
            </a:r>
            <a:endParaRPr lang="en-US" dirty="0">
              <a:latin typeface="Arial Black" panose="020B0A04020102020204" pitchFamily="34" charset="0"/>
            </a:endParaRPr>
          </a:p>
        </p:txBody>
      </p:sp>
      <p:sp>
        <p:nvSpPr>
          <p:cNvPr id="3" name="Subtitle 2"/>
          <p:cNvSpPr>
            <a:spLocks noGrp="1"/>
          </p:cNvSpPr>
          <p:nvPr>
            <p:ph type="subTitle" idx="1"/>
          </p:nvPr>
        </p:nvSpPr>
        <p:spPr>
          <a:xfrm>
            <a:off x="1524000" y="2951018"/>
            <a:ext cx="9906000" cy="3477490"/>
          </a:xfrm>
        </p:spPr>
        <p:txBody>
          <a:bodyPr>
            <a:normAutofit fontScale="70000" lnSpcReduction="20000"/>
          </a:bodyPr>
          <a:lstStyle/>
          <a:p>
            <a:r>
              <a:rPr lang="en-US" sz="3400" dirty="0"/>
              <a:t>Much of the hype around 5G has to do with speed. But there are other perks, too. 5G will have greater bandwidth, meaning it can handle many more connected devices than previous networks. That means no more spotty service when you’re in a crowded area. And it will enable even more connected devices like smart toothbrushes and self-driving cars.</a:t>
            </a:r>
            <a:r>
              <a:rPr lang="en-US" sz="3400" dirty="0" smtClean="0"/>
              <a:t/>
            </a:r>
            <a:br>
              <a:rPr lang="en-US" sz="3400" dirty="0" smtClean="0"/>
            </a:br>
            <a:r>
              <a:rPr lang="en-US" sz="3400" dirty="0" smtClean="0"/>
              <a:t/>
            </a:r>
            <a:br>
              <a:rPr lang="en-US" sz="3400" dirty="0" smtClean="0"/>
            </a:br>
            <a:r>
              <a:rPr lang="en-US" sz="3400" dirty="0"/>
              <a:t>5G will also reduce latency — the time it takes for a cell phone (or other connected device) to make a request from a server and get a response — to virtually zero. And it will make </a:t>
            </a:r>
            <a:r>
              <a:rPr lang="en-US" sz="3400" dirty="0" smtClean="0"/>
              <a:t> communication with cloud </a:t>
            </a:r>
            <a:r>
              <a:rPr lang="en-US" sz="3400" dirty="0" err="1" smtClean="0"/>
              <a:t>platsforms</a:t>
            </a:r>
            <a:r>
              <a:rPr lang="en-US" sz="3400" dirty="0" smtClean="0"/>
              <a:t>(think </a:t>
            </a:r>
            <a:r>
              <a:rPr lang="en-US" sz="3400" dirty="0"/>
              <a:t>Amazon Web Services and Microsoft Azure) faster and easier</a:t>
            </a:r>
            <a:r>
              <a:rPr lang="en-US" dirty="0"/>
              <a:t>.</a:t>
            </a: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609600" y="639763"/>
            <a:ext cx="609600" cy="609600"/>
          </a:xfrm>
          <a:prstGeom prst="rect">
            <a:avLst/>
          </a:prstGeom>
        </p:spPr>
      </p:pic>
    </p:spTree>
    <p:extLst>
      <p:ext uri="{BB962C8B-B14F-4D97-AF65-F5344CB8AC3E}">
        <p14:creationId xmlns:p14="http://schemas.microsoft.com/office/powerpoint/2010/main" val="186779628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7836"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87927"/>
            <a:ext cx="9144000" cy="3122036"/>
          </a:xfrm>
        </p:spPr>
        <p:txBody>
          <a:bodyPr>
            <a:normAutofit fontScale="90000"/>
          </a:bodyPr>
          <a:lstStyle/>
          <a:p>
            <a:pPr fontAlgn="base"/>
            <a:r>
              <a:rPr lang="en-US" b="1" dirty="0">
                <a:latin typeface="Arial Black" panose="020B0A04020102020204" pitchFamily="34" charset="0"/>
              </a:rPr>
              <a:t>Just how fast will download speeds be?</a:t>
            </a:r>
            <a:br>
              <a:rPr lang="en-US" b="1" dirty="0">
                <a:latin typeface="Arial Black" panose="020B0A04020102020204" pitchFamily="34" charset="0"/>
              </a:rPr>
            </a:br>
            <a:r>
              <a:rPr lang="en-US" dirty="0"/>
              <a:t/>
            </a:r>
            <a:br>
              <a:rPr lang="en-US" dirty="0"/>
            </a:br>
            <a:endParaRPr lang="en-US" dirty="0"/>
          </a:p>
        </p:txBody>
      </p:sp>
      <p:sp>
        <p:nvSpPr>
          <p:cNvPr id="3" name="Subtitle 2"/>
          <p:cNvSpPr>
            <a:spLocks noGrp="1"/>
          </p:cNvSpPr>
          <p:nvPr>
            <p:ph type="subTitle" idx="1"/>
          </p:nvPr>
        </p:nvSpPr>
        <p:spPr>
          <a:xfrm>
            <a:off x="678873" y="2867891"/>
            <a:ext cx="10764982" cy="3075709"/>
          </a:xfrm>
        </p:spPr>
        <p:txBody>
          <a:bodyPr>
            <a:normAutofit/>
          </a:bodyPr>
          <a:lstStyle/>
          <a:p>
            <a:pPr fontAlgn="base"/>
            <a:r>
              <a:rPr lang="en-US" dirty="0"/>
              <a:t>The fastest 5G networks are expected to be at least 10 times faster than 4G LTE, according to wireless industry trade group GSMA. Some experts say they could eventually be 100 times faster. That’s fast enough to download a two hour movie in fewer than 10 seconds, versus around 7 minutes with 4G. Actual download speeds will depend on a number of factors, including location and network traffic.</a:t>
            </a:r>
          </a:p>
          <a:p>
            <a:pPr fontAlgn="base"/>
            <a:endParaRPr lang="en-US" b="1" dirty="0"/>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00545" y="713509"/>
            <a:ext cx="609600" cy="609600"/>
          </a:xfrm>
          <a:prstGeom prst="rect">
            <a:avLst/>
          </a:prstGeom>
        </p:spPr>
      </p:pic>
    </p:spTree>
    <p:extLst>
      <p:ext uri="{BB962C8B-B14F-4D97-AF65-F5344CB8AC3E}">
        <p14:creationId xmlns:p14="http://schemas.microsoft.com/office/powerpoint/2010/main" val="28187898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2942"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18655"/>
            <a:ext cx="9144000" cy="1233054"/>
          </a:xfrm>
        </p:spPr>
        <p:txBody>
          <a:bodyPr/>
          <a:lstStyle/>
          <a:p>
            <a:pPr fontAlgn="base"/>
            <a:r>
              <a:rPr lang="en-US" b="1" dirty="0">
                <a:latin typeface="Arial Black" panose="020B0A04020102020204" pitchFamily="34" charset="0"/>
              </a:rPr>
              <a:t>How can </a:t>
            </a:r>
            <a:r>
              <a:rPr lang="en-US" b="1" dirty="0" smtClean="0">
                <a:latin typeface="Arial Black" panose="020B0A04020102020204" pitchFamily="34" charset="0"/>
              </a:rPr>
              <a:t>we </a:t>
            </a:r>
            <a:r>
              <a:rPr lang="en-US" b="1" dirty="0">
                <a:latin typeface="Arial Black" panose="020B0A04020102020204" pitchFamily="34" charset="0"/>
              </a:rPr>
              <a:t>use it?</a:t>
            </a:r>
          </a:p>
        </p:txBody>
      </p:sp>
      <p:sp>
        <p:nvSpPr>
          <p:cNvPr id="3" name="Subtitle 2"/>
          <p:cNvSpPr>
            <a:spLocks noGrp="1"/>
          </p:cNvSpPr>
          <p:nvPr>
            <p:ph type="subTitle" idx="1"/>
          </p:nvPr>
        </p:nvSpPr>
        <p:spPr>
          <a:xfrm>
            <a:off x="1080655" y="2479964"/>
            <a:ext cx="10030689" cy="2777836"/>
          </a:xfrm>
        </p:spPr>
        <p:txBody>
          <a:bodyPr>
            <a:normAutofit/>
          </a:bodyPr>
          <a:lstStyle/>
          <a:p>
            <a:r>
              <a:rPr lang="en-US" dirty="0"/>
              <a:t>In order to connect to and get the benefits of a 5G network, consumers have to have 5G-enabled devices. Samsung, Motorola, Huawei, LG, OnePlus and several other device makers have released 5G phones. Apple is widely expected to release a 5G iPhone </a:t>
            </a:r>
            <a:r>
              <a:rPr lang="en-US" dirty="0" smtClean="0"/>
              <a:t>later</a:t>
            </a:r>
            <a:r>
              <a:rPr lang="en-US" dirty="0"/>
              <a:t> in fall 2020. Some companies — including manufacturers and the NFL — are also working with carriers to install personal 5G networks so they can reap the benefits without waiting for the nationwide rollout.</a:t>
            </a: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900545" y="630382"/>
            <a:ext cx="609600" cy="609600"/>
          </a:xfrm>
          <a:prstGeom prst="rect">
            <a:avLst/>
          </a:prstGeom>
        </p:spPr>
      </p:pic>
    </p:spTree>
    <p:extLst>
      <p:ext uri="{BB962C8B-B14F-4D97-AF65-F5344CB8AC3E}">
        <p14:creationId xmlns:p14="http://schemas.microsoft.com/office/powerpoint/2010/main" val="356746725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8246"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886546"/>
          </a:xfrm>
        </p:spPr>
        <p:txBody>
          <a:bodyPr>
            <a:normAutofit fontScale="90000"/>
          </a:bodyPr>
          <a:lstStyle/>
          <a:p>
            <a:pPr fontAlgn="base"/>
            <a:r>
              <a:rPr lang="en-US" b="1" dirty="0">
                <a:latin typeface="Arial Black" panose="020B0A04020102020204" pitchFamily="34" charset="0"/>
              </a:rPr>
              <a:t>Are there drawbacks</a:t>
            </a:r>
            <a:r>
              <a:rPr lang="en-US" b="1" dirty="0"/>
              <a:t>?</a:t>
            </a:r>
          </a:p>
        </p:txBody>
      </p:sp>
      <p:sp>
        <p:nvSpPr>
          <p:cNvPr id="3" name="Subtitle 2"/>
          <p:cNvSpPr>
            <a:spLocks noGrp="1"/>
          </p:cNvSpPr>
          <p:nvPr>
            <p:ph type="subTitle" idx="1"/>
          </p:nvPr>
        </p:nvSpPr>
        <p:spPr>
          <a:xfrm>
            <a:off x="886691" y="2812473"/>
            <a:ext cx="10460182" cy="2445327"/>
          </a:xfrm>
        </p:spPr>
        <p:txBody>
          <a:bodyPr>
            <a:normAutofit/>
          </a:bodyPr>
          <a:lstStyle/>
          <a:p>
            <a:r>
              <a:rPr lang="en-US" dirty="0"/>
              <a:t>Significant adoption of 5G is going to take years — industry trade group GSMA estimates that by 2025, around half of mobile connections will be 5G (the rest will be older tech, like 4G and 3G). There are also concerns among regulators and others about the security of 5G, especially since crucial technologies such as self-driving cars and healthcare systems will be built on top of the network.</a:t>
            </a:r>
          </a:p>
        </p:txBody>
      </p:sp>
      <p:pic>
        <p:nvPicPr>
          <p:cNvPr id="4" name="Recorded Sound">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86690" y="817563"/>
            <a:ext cx="609600" cy="609600"/>
          </a:xfrm>
          <a:prstGeom prst="rect">
            <a:avLst/>
          </a:prstGeom>
        </p:spPr>
      </p:pic>
    </p:spTree>
    <p:extLst>
      <p:ext uri="{BB962C8B-B14F-4D97-AF65-F5344CB8AC3E}">
        <p14:creationId xmlns:p14="http://schemas.microsoft.com/office/powerpoint/2010/main" val="113647747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4461"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D9B247"/>
      </a:accent1>
      <a:accent2>
        <a:srgbClr val="CC702D"/>
      </a:accent2>
      <a:accent3>
        <a:srgbClr val="B53A31"/>
      </a:accent3>
      <a:accent4>
        <a:srgbClr val="815F56"/>
      </a:accent4>
      <a:accent5>
        <a:srgbClr val="AE9E7C"/>
      </a:accent5>
      <a:accent6>
        <a:srgbClr val="7B8865"/>
      </a:accent6>
      <a:hlink>
        <a:srgbClr val="BB7826"/>
      </a:hlink>
      <a:folHlink>
        <a:srgbClr val="CF9C5F"/>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thm15="http://schemas.microsoft.com/office/thememl/2012/main" name="Organic" id="{28CDC826-8792-45C0-861B-85EB3ADEDA33}" vid="{E4E49EB0-FB00-41F5-9359-4843D783A23D}"/>
    </a:ext>
  </a:extLst>
</a:theme>
</file>

<file path=docProps/app.xml><?xml version="1.0" encoding="utf-8"?>
<Properties xmlns="http://schemas.openxmlformats.org/officeDocument/2006/extended-properties" xmlns:vt="http://schemas.openxmlformats.org/officeDocument/2006/docPropsVTypes">
  <Template>Organic</Template>
  <TotalTime>100</TotalTime>
  <Words>335</Words>
  <Application>Microsoft Office PowerPoint</Application>
  <PresentationFormat>Widescreen</PresentationFormat>
  <Paragraphs>25</Paragraphs>
  <Slides>10</Slides>
  <Notes>0</Notes>
  <HiddenSlides>0</HiddenSlides>
  <MMClips>10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Arial Black</vt:lpstr>
      <vt:lpstr>Garamond</vt:lpstr>
      <vt:lpstr>Organic</vt:lpstr>
      <vt:lpstr>5G Network</vt:lpstr>
      <vt:lpstr>Welcome Everyone</vt:lpstr>
      <vt:lpstr>What is 5G?</vt:lpstr>
      <vt:lpstr>How does it work?</vt:lpstr>
      <vt:lpstr>Why 5G?</vt:lpstr>
      <vt:lpstr>Benefits of 5G</vt:lpstr>
      <vt:lpstr>Just how fast will download speeds be?  </vt:lpstr>
      <vt:lpstr>How can we use it?</vt:lpstr>
      <vt:lpstr>Are there drawbacks?</vt:lpstr>
      <vt:lpstr>Thanks To All</vt:lpstr>
    </vt:vector>
  </TitlesOfParts>
  <Company>Computer Future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5G Network</dc:title>
  <dc:creator>ASUS</dc:creator>
  <cp:lastModifiedBy>ASUS</cp:lastModifiedBy>
  <cp:revision>15</cp:revision>
  <dcterms:created xsi:type="dcterms:W3CDTF">2020-11-13T11:05:28Z</dcterms:created>
  <dcterms:modified xsi:type="dcterms:W3CDTF">2020-11-13T15:19:09Z</dcterms:modified>
</cp:coreProperties>
</file>

<file path=docProps/thumbnail.jpeg>
</file>